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9C33-EA70-3EEB-7E17-2C04CC7D8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729EB-9D26-1E5C-E744-55486A2E6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1B885-3D33-7EAF-C71F-E87270C2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F3F5-75B0-2910-ACE8-D34B9C1A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C047-DC57-CC9A-D869-EACCBF12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6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A73D-EE3A-24ED-63A7-8EDFA610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61F76-F9EC-F1F1-9923-116F2FACC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3E64-756A-F251-F3FE-2C132185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FB5FC-D016-89EF-7470-8C33294A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206C-0B75-8322-92ED-420FF4D4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6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62398-FC25-B105-0349-70FF0C1FF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FB296-15A8-8591-658E-FC8B9CC6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4903A-E281-2D57-91BC-A3681BA4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032CB-4D91-7EF1-72F8-D24814C4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ECEC-8836-68D4-96E0-CA0277D7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0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9AE7-E2F0-6316-652B-C1016BAD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5EF2-0A88-DB7E-4F69-F13335C3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387DB-1840-60D0-7418-0980F57E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EE43-E7A8-7BF6-E449-8DC84043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BE2C-25A8-4919-D97D-17097392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1DA9-FA25-06D5-6007-74CCD84F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514-5FC2-85E4-3A48-8C53C3D59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58CD-C221-EF99-5D5C-41A8C5BD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AFC42-5B58-168B-62B3-8E5079D7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CEC4-9C46-EF3D-17F2-CD25AB17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5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A26F-0B46-C817-1A88-35DD15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126E-B2DF-CBC3-86AA-14FDA742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9C856-4029-D894-CE62-2C641F3BB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2381-F1DF-6D1F-9AD0-304BF271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4A870-0460-A612-A506-8CC353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7C508-CB70-C119-97D9-6AB258AC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4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FE95-FC0D-8EEC-7486-D7104606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3B7EA-E8FE-C602-85E2-6D605E385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99B79-9A06-D88A-3D17-92D0B5070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49813-9CA3-B6E2-A505-7B8E2C2BC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15437-79D8-2363-DCAB-97D8DC2A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3CB81-3DB3-979F-CC98-83450B1F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2AECF-9408-1D1D-7087-522BE884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49B9B-B294-A7F9-97E3-D304A31B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762-0B53-6BFE-4D10-617AAB85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64B64-4316-D41A-8936-BDD6182B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9044B-CC43-9617-0033-A28C993B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FF5A2-3585-2204-DE5A-57D248BE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1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9E53F-E4F0-BC55-4C19-1C75F291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53F6-6398-E906-4E0E-F8E66597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D89-1EBC-01EB-2CC2-1C373F3E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D68A-BF92-73BD-894A-0AC4AA22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D7DC-A028-8931-CA33-4A9585D8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0EAB2-5A5C-8555-6247-D16958138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0737D-3775-0831-115C-C8290C7F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2891E-FACB-44FD-6148-B76CC73A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5351C-FE38-2200-8545-DDF68F34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778C-10B8-17EF-DAB2-2457490D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ACA54-BA14-8C07-2A7B-F06E37EBE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2B5B7-ABFC-03E5-08A6-240E9AD89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E7F6-B285-E86B-5BBD-BF9BB5F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56B31-8F9D-FB9A-0495-A319FF35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A0BD-42E3-2208-2C7E-AB29B99A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BE7F4-F719-0BAB-B028-CF1FD953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F7EE4-327D-567A-3E1B-A9AC9779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C833-A8A7-CE16-BD05-8C3A9743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30A2-C5A9-42D2-AC97-EBF0EE1DB8CA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7ACCD-384D-6BFA-B916-AF8973191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F7495-57D7-0D0B-3BCA-17F139C7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F0E9-C407-49C7-8D7E-E97A2815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9B1B17AA-F931-2800-719A-F31A4223E77E}"/>
              </a:ext>
            </a:extLst>
          </p:cNvPr>
          <p:cNvSpPr/>
          <p:nvPr/>
        </p:nvSpPr>
        <p:spPr>
          <a:xfrm rot="10800000">
            <a:off x="1239058" y="99387"/>
            <a:ext cx="9550861" cy="1330037"/>
          </a:xfrm>
          <a:prstGeom prst="round2Same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BE48F-3C44-5155-D8C2-B4A86476E1E2}"/>
              </a:ext>
            </a:extLst>
          </p:cNvPr>
          <p:cNvSpPr txBox="1"/>
          <p:nvPr/>
        </p:nvSpPr>
        <p:spPr>
          <a:xfrm>
            <a:off x="-2911764" y="270728"/>
            <a:ext cx="936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International Symposium on </a:t>
            </a:r>
          </a:p>
          <a:p>
            <a:pPr algn="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Agriculture &amp; Environment - 2025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CF7A4-3A81-F372-2431-E11803D05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15" y="173772"/>
            <a:ext cx="838530" cy="1148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0C511E-302F-5D55-D61E-7D200F425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7" y="182154"/>
            <a:ext cx="1919377" cy="11312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C738F1F-A3AA-9F5A-1C2B-34E2778956D6}"/>
              </a:ext>
            </a:extLst>
          </p:cNvPr>
          <p:cNvSpPr txBox="1">
            <a:spLocks/>
          </p:cNvSpPr>
          <p:nvPr/>
        </p:nvSpPr>
        <p:spPr>
          <a:xfrm>
            <a:off x="1239058" y="1771865"/>
            <a:ext cx="9144000" cy="3314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cs typeface="Times New Roman" panose="02020603050405020304" pitchFamily="18" charset="0"/>
              </a:rPr>
              <a:t>Title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2700" dirty="0">
                <a:cs typeface="Times New Roman" panose="02020603050405020304" pitchFamily="18" charset="0"/>
              </a:rPr>
              <a:t>Sub-title (Optional)</a:t>
            </a:r>
          </a:p>
          <a:p>
            <a:r>
              <a:rPr lang="en-US" sz="2700" dirty="0">
                <a:cs typeface="Times New Roman" panose="02020603050405020304" pitchFamily="18" charset="0"/>
              </a:rPr>
              <a:t>Authors</a:t>
            </a:r>
            <a:br>
              <a:rPr lang="en-US" sz="2700" dirty="0">
                <a:cs typeface="Times New Roman" panose="02020603050405020304" pitchFamily="18" charset="0"/>
              </a:rPr>
            </a:br>
            <a:br>
              <a:rPr lang="en-US" sz="2400" dirty="0">
                <a:cs typeface="Times New Roman" panose="02020603050405020304" pitchFamily="18" charset="0"/>
              </a:rPr>
            </a:br>
            <a:br>
              <a:rPr lang="en-US" sz="2700" dirty="0">
                <a:cs typeface="Times New Roman" panose="02020603050405020304" pitchFamily="18" charset="0"/>
              </a:rPr>
            </a:br>
            <a:endParaRPr lang="en-US" sz="2700" dirty="0"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D222C-FA90-08ED-FC21-5277C4D3A1E9}"/>
              </a:ext>
            </a:extLst>
          </p:cNvPr>
          <p:cNvSpPr txBox="1"/>
          <p:nvPr/>
        </p:nvSpPr>
        <p:spPr>
          <a:xfrm>
            <a:off x="1541911" y="5086135"/>
            <a:ext cx="7553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Presented By :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1800" dirty="0">
                <a:cs typeface="Times New Roman" panose="02020603050405020304" pitchFamily="18" charset="0"/>
              </a:rPr>
              <a:t>Affiliation :</a:t>
            </a:r>
            <a:br>
              <a:rPr lang="en-US" sz="1800" dirty="0">
                <a:cs typeface="Times New Roman" panose="02020603050405020304" pitchFamily="18" charset="0"/>
              </a:rPr>
            </a:br>
            <a:r>
              <a:rPr lang="en-US" sz="1800" dirty="0">
                <a:cs typeface="Times New Roman" panose="02020603050405020304" pitchFamily="18" charset="0"/>
              </a:rPr>
              <a:t>Country  :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3E04C5-A55A-B1E4-1ADA-59D344463770}"/>
              </a:ext>
            </a:extLst>
          </p:cNvPr>
          <p:cNvSpPr/>
          <p:nvPr/>
        </p:nvSpPr>
        <p:spPr>
          <a:xfrm>
            <a:off x="172720" y="99386"/>
            <a:ext cx="11856720" cy="657646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3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DB45A-F826-7637-3008-4DDD0B6E1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1" y="122689"/>
            <a:ext cx="1483360" cy="874271"/>
          </a:xfrm>
          <a:prstGeom prst="rect">
            <a:avLst/>
          </a:prstGeom>
        </p:spPr>
      </p:pic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51D660B-FC5E-7C44-B9EF-967931BA140B}"/>
              </a:ext>
            </a:extLst>
          </p:cNvPr>
          <p:cNvSpPr/>
          <p:nvPr/>
        </p:nvSpPr>
        <p:spPr>
          <a:xfrm>
            <a:off x="1432560" y="6563360"/>
            <a:ext cx="9377680" cy="294640"/>
          </a:xfrm>
          <a:prstGeom prst="round2Same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International Symposium on Agriculture &amp; Environment - 2025</a:t>
            </a:r>
          </a:p>
        </p:txBody>
      </p:sp>
    </p:spTree>
    <p:extLst>
      <p:ext uri="{BB962C8B-B14F-4D97-AF65-F5344CB8AC3E}">
        <p14:creationId xmlns:p14="http://schemas.microsoft.com/office/powerpoint/2010/main" val="386192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Bhawantha Rathnayaka</dc:creator>
  <cp:lastModifiedBy>Reviewer</cp:lastModifiedBy>
  <cp:revision>3</cp:revision>
  <dcterms:created xsi:type="dcterms:W3CDTF">2025-08-11T09:54:09Z</dcterms:created>
  <dcterms:modified xsi:type="dcterms:W3CDTF">2025-08-14T04:16:55Z</dcterms:modified>
</cp:coreProperties>
</file>