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5018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46" d="100"/>
          <a:sy n="46" d="100"/>
        </p:scale>
        <p:origin x="29" y="-1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ika Amarasinghe" userId="2bf19fbc14ebc7f8" providerId="LiveId" clId="{461F4FA1-4C5A-4B84-89AB-AC78A00D46BE}"/>
    <pc:docChg chg="undo custSel modSld">
      <pc:chgData name="Rajika Amarasinghe" userId="2bf19fbc14ebc7f8" providerId="LiveId" clId="{461F4FA1-4C5A-4B84-89AB-AC78A00D46BE}" dt="2025-05-15T16:58:46.817" v="6" actId="20577"/>
      <pc:docMkLst>
        <pc:docMk/>
      </pc:docMkLst>
      <pc:sldChg chg="modSp mod">
        <pc:chgData name="Rajika Amarasinghe" userId="2bf19fbc14ebc7f8" providerId="LiveId" clId="{461F4FA1-4C5A-4B84-89AB-AC78A00D46BE}" dt="2025-05-15T16:58:46.817" v="6" actId="20577"/>
        <pc:sldMkLst>
          <pc:docMk/>
          <pc:sldMk cId="3553480649" sldId="256"/>
        </pc:sldMkLst>
        <pc:spChg chg="mod">
          <ac:chgData name="Rajika Amarasinghe" userId="2bf19fbc14ebc7f8" providerId="LiveId" clId="{461F4FA1-4C5A-4B84-89AB-AC78A00D46BE}" dt="2025-05-15T16:58:46.817" v="6" actId="20577"/>
          <ac:spMkLst>
            <pc:docMk/>
            <pc:sldMk cId="3553480649" sldId="256"/>
            <ac:spMk id="4" creationId="{2EEC0D26-7A1B-42B8-A51C-7F7BFC68D9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367586"/>
            <a:ext cx="27539395" cy="15673046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3645045"/>
            <a:ext cx="24299466" cy="10869004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1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2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96809"/>
            <a:ext cx="6986096" cy="38150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96809"/>
            <a:ext cx="20553298" cy="38150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9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9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1223332"/>
            <a:ext cx="27944386" cy="18726369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0126860"/>
            <a:ext cx="27944386" cy="984775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9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984045"/>
            <a:ext cx="13769697" cy="28563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984045"/>
            <a:ext cx="13769697" cy="28563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9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6819"/>
            <a:ext cx="27944386" cy="87014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035746"/>
            <a:ext cx="13706415" cy="5408448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6444194"/>
            <a:ext cx="13706415" cy="241869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035746"/>
            <a:ext cx="13773917" cy="5408448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6444194"/>
            <a:ext cx="13773917" cy="241869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3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3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001222"/>
            <a:ext cx="10449614" cy="1050427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481815"/>
            <a:ext cx="16402140" cy="31992189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505497"/>
            <a:ext cx="10449614" cy="25020605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3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001222"/>
            <a:ext cx="10449614" cy="1050427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481815"/>
            <a:ext cx="16402140" cy="31992189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505497"/>
            <a:ext cx="10449614" cy="25020605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96819"/>
            <a:ext cx="27944386" cy="8701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984045"/>
            <a:ext cx="27944386" cy="28563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1725328"/>
            <a:ext cx="7289840" cy="2396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80F2-3570-4B0B-9622-F8F30B480DC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1725328"/>
            <a:ext cx="10934760" cy="2396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1725328"/>
            <a:ext cx="7289840" cy="2396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27C42-988F-4E82-B198-DF032BEB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9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EC0D26-7A1B-42B8-A51C-7F7BFC68D90D}"/>
              </a:ext>
            </a:extLst>
          </p:cNvPr>
          <p:cNvSpPr txBox="1"/>
          <p:nvPr/>
        </p:nvSpPr>
        <p:spPr>
          <a:xfrm>
            <a:off x="2248116" y="10637734"/>
            <a:ext cx="27903055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design your poster according to </a:t>
            </a:r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your findings.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Subtopics : You can use 30 font size (or suitable size), Times New Roman </a:t>
            </a:r>
          </a:p>
          <a:p>
            <a:endParaRPr lang="en-US" sz="6000" b="1" dirty="0"/>
          </a:p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content: Use 24 font size (or suitable size), Times New Roman</a:t>
            </a:r>
          </a:p>
          <a:p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Should contain;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4FD1E1-2D2A-4855-8834-96FCFE592805}"/>
              </a:ext>
            </a:extLst>
          </p:cNvPr>
          <p:cNvSpPr txBox="1"/>
          <p:nvPr/>
        </p:nvSpPr>
        <p:spPr>
          <a:xfrm>
            <a:off x="2098091" y="3639590"/>
            <a:ext cx="282031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Name</a:t>
            </a:r>
            <a:r>
              <a:rPr lang="en-US" sz="44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 Name</a:t>
            </a:r>
            <a:r>
              <a:rPr lang="en-US" sz="44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 Name</a:t>
            </a:r>
            <a:r>
              <a:rPr lang="en-US" sz="44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(font - Size 40 Times New Roman)</a:t>
            </a: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University or Department Name &amp; address (font Size 30 Times New Roman-Italics)</a:t>
            </a:r>
          </a:p>
          <a:p>
            <a:pPr algn="ctr"/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University or Department Name &amp; address</a:t>
            </a:r>
          </a:p>
          <a:p>
            <a:pPr algn="ctr"/>
            <a:r>
              <a:rPr lang="en-US" sz="3000" b="1" i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University or Department Name &amp; address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50D802-710F-4085-84B9-2E6D4B848675}"/>
              </a:ext>
            </a:extLst>
          </p:cNvPr>
          <p:cNvSpPr txBox="1"/>
          <p:nvPr/>
        </p:nvSpPr>
        <p:spPr>
          <a:xfrm>
            <a:off x="2098091" y="1217213"/>
            <a:ext cx="282031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Your Tittle here 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 Size 54 Times New Roman</a:t>
            </a:r>
          </a:p>
        </p:txBody>
      </p:sp>
    </p:spTree>
    <p:extLst>
      <p:ext uri="{BB962C8B-B14F-4D97-AF65-F5344CB8AC3E}">
        <p14:creationId xmlns:p14="http://schemas.microsoft.com/office/powerpoint/2010/main" val="355348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114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Ajith</dc:creator>
  <cp:lastModifiedBy>R1</cp:lastModifiedBy>
  <cp:revision>6</cp:revision>
  <dcterms:created xsi:type="dcterms:W3CDTF">2024-03-03T07:55:36Z</dcterms:created>
  <dcterms:modified xsi:type="dcterms:W3CDTF">2025-05-15T16:58:51Z</dcterms:modified>
</cp:coreProperties>
</file>