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69" r:id="rId4"/>
    <p:sldId id="268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6" r:id="rId13"/>
    <p:sldId id="267" r:id="rId14"/>
    <p:sldId id="265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E4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82" d="100"/>
          <a:sy n="82" d="100"/>
        </p:scale>
        <p:origin x="4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9A4268-533D-4E10-895A-18E58A4CF4EF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1A1239-C595-4953-8328-8EA9D49B12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524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0807B-7813-4E1B-80AC-33D63F44E0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7612DA-67B3-4B74-91DB-BC692FA16B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9D66A5-6BDC-4EB8-A44E-4244107BB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29986B-4FF5-42DA-BBEE-3AC8E493E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9A4937-0FE9-43CC-A609-C124F86EE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1FE4A-BD99-44E6-B7A8-6EF0D590E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679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3A5FE7-3B38-483D-A8CE-2375F0095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E355AE-7FF2-47E1-99ED-8C894945B6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9A9F5E-4858-49F7-917C-C96775F54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1C2FB7-687D-470C-BD26-01E59EAC8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490EF5-006C-4D56-94E4-D6CF1B4AC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1FE4A-BD99-44E6-B7A8-6EF0D590E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057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7401C8-372F-44CF-8201-A5C1DCEC88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D4445A-E9D4-4DEB-84FF-C73F82E1DE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0694BE-924B-44E0-B18B-F2BA5D77E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BDDAB5-4260-42F3-A587-59F026232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E23524-7AC6-4F33-BBD5-CBA8EDD92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1FE4A-BD99-44E6-B7A8-6EF0D590E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867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F12C6-D54C-46B3-97A1-8CA9C72DC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3D55F4-55FB-40CD-881A-C185CD4CE4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B5887C-65CB-4B0B-B31D-17BE2BFB5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2F1D5F-4FD4-4913-B953-4EE4940C9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AD19EA-41CB-6776-641D-CF4EAEDB1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1FE4A-BD99-44E6-B7A8-6EF0D590E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631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B2D38-48DB-4803-97A1-9514F7264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5E8031-7EA8-40C8-BBC6-4CB833557C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7E6ED7-3DD0-4D73-9391-C3375262FB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D06E12-D983-434E-975C-2FFFE7F16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E85C25-D00C-4B0B-A053-046937F12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1FE4A-BD99-44E6-B7A8-6EF0D590E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239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658DC-AA81-4D6E-9FE1-C1809DA98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B0B5A5-3C58-4F92-8E68-E3C212E994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C5F662-D7D5-43D0-AD85-40910CFCA4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0775E5-BED2-4C13-A6DC-283B31F52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BF1F3F-6BF5-4F06-B693-0282A0AEF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C434EE-BDEA-4EAB-A19C-A7333B49D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1FE4A-BD99-44E6-B7A8-6EF0D590E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574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AD2236-4287-4B1E-B3F7-62DF4A8AA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8E6870-E1B4-4076-B60A-7E5FC7B38D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34296F-941F-496D-B7F7-49571F367F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819DE1-304A-4DCC-B226-0AF04848FE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CE9F35-22A0-41CE-B3E9-358AC2CD2D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9D6D54B-5052-4143-91B5-E2380B1A5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492728-AFE5-42B2-9A35-0DCCACD00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DA45B19-9321-4BEA-A835-F23F65E62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1FE4A-BD99-44E6-B7A8-6EF0D590E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626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FC468-2B08-4A5D-8EFE-4DF173D73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1503CE8-8302-4953-892F-D7B431D56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1D690F-D05D-4370-BD4A-1980CDC63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C0A349-B3B9-4EE4-A39F-FC6859B87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1FE4A-BD99-44E6-B7A8-6EF0D590E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298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4B806A-78B9-4282-8BF6-672C0221F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045E37-0C05-4175-A8D6-55B53CE0D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CE6197-10BB-420D-8E3B-DDD8F1AEB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1FE4A-BD99-44E6-B7A8-6EF0D590E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82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873AF3-BA23-4964-9C58-1B8E6B713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7C4EE3-B3FA-4030-9DAE-8C95747E23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405F3E-394D-43F5-8472-6686F6BE29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0356FF-7FAD-427D-B774-AD866AE88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F73DCD-92EC-4D7F-A33A-DB872ABF8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74FDE7-CCC1-416F-942F-DD637669C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1FE4A-BD99-44E6-B7A8-6EF0D590E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343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25EC2B-A496-49AC-B986-DDBE7BDD5E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09890D3-9411-406F-B5CB-7B46803368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96CC54-BBDA-4B7F-A9DF-14406A69F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E7BEFE-01D9-4D19-A505-E773C019D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636ADA-0BA1-4B9D-B87E-D30D25231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43A7DA-852B-41C3-92A9-2B234637A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1FE4A-BD99-44E6-B7A8-6EF0D590E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978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E8A9AC1-0176-40EA-95A3-8AB875348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850622-8EB2-465A-8C02-51BE93A503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13041B-4DAE-4714-9C9A-2C94B721DC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E952BB-03C1-47C7-9CFB-A8060FA303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8597CF-AC59-4A0B-9765-F1FEAD9FE1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21FE4A-BD99-44E6-B7A8-6EF0D590E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575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F82DBCE-DF43-4FE7-8EA5-DED3BFCDE6C9}"/>
              </a:ext>
            </a:extLst>
          </p:cNvPr>
          <p:cNvSpPr txBox="1"/>
          <p:nvPr/>
        </p:nvSpPr>
        <p:spPr>
          <a:xfrm>
            <a:off x="694267" y="4598885"/>
            <a:ext cx="26395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Abstract ID: xxx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A1DC51D-C333-402F-A576-F662E469F412}"/>
              </a:ext>
            </a:extLst>
          </p:cNvPr>
          <p:cNvSpPr txBox="1"/>
          <p:nvPr/>
        </p:nvSpPr>
        <p:spPr>
          <a:xfrm>
            <a:off x="0" y="2123074"/>
            <a:ext cx="1219200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accent1">
                    <a:lumMod val="50000"/>
                  </a:schemeClr>
                </a:solidFill>
                <a:latin typeface="Book Antiqua" panose="02040602050305030304" pitchFamily="18" charset="0"/>
              </a:rPr>
              <a:t>Title of the Abstract</a:t>
            </a:r>
          </a:p>
          <a:p>
            <a:pPr algn="ctr"/>
            <a: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Book Antiqua" panose="02040602050305030304" pitchFamily="18" charset="0"/>
              </a:rPr>
              <a:t> </a:t>
            </a:r>
          </a:p>
          <a:p>
            <a:endParaRPr lang="en-US" b="1" dirty="0">
              <a:solidFill>
                <a:schemeClr val="accent5">
                  <a:lumMod val="75000"/>
                </a:schemeClr>
              </a:solidFill>
              <a:latin typeface="Book Antiqua" panose="02040602050305030304" pitchFamily="18" charset="0"/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620B3886-1427-4554-9749-9E3BE27260E3}"/>
              </a:ext>
            </a:extLst>
          </p:cNvPr>
          <p:cNvSpPr txBox="1">
            <a:spLocks/>
          </p:cNvSpPr>
          <p:nvPr/>
        </p:nvSpPr>
        <p:spPr>
          <a:xfrm>
            <a:off x="4070132" y="3661957"/>
            <a:ext cx="10477233" cy="2352119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66700" indent="-2667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2925" indent="-2762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096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763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430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PH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Co-Authors</a:t>
            </a:r>
            <a:r>
              <a:rPr lang="en-PH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PH" sz="1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Author</a:t>
            </a:r>
            <a:r>
              <a:rPr lang="en-PH" sz="1600" i="1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PH" sz="1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Author</a:t>
            </a:r>
            <a:r>
              <a:rPr lang="en-PH" sz="1600" i="1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PH" sz="1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Author</a:t>
            </a:r>
            <a:r>
              <a:rPr lang="en-PH" sz="1600" i="1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PH" sz="1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Author</a:t>
            </a:r>
            <a:r>
              <a:rPr lang="en-PH" sz="1600" i="1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PH" sz="1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Author</a:t>
            </a:r>
            <a:r>
              <a:rPr lang="en-PH" sz="1600" i="1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PH" sz="16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PH" sz="1600" i="1" baseline="30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i="1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, Faculty , University of Ruhuna, City, Sri Lanka.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i="1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, Faculty , University of Ruhuna, City, Sri Lanka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i="1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1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Institute Name, Address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i="1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1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Institute Name, Address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i="1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1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Institute Name, Address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185413E-E22E-4817-92AB-D1BFE7079F0C}"/>
              </a:ext>
            </a:extLst>
          </p:cNvPr>
          <p:cNvSpPr txBox="1"/>
          <p:nvPr/>
        </p:nvSpPr>
        <p:spPr>
          <a:xfrm>
            <a:off x="0" y="548270"/>
            <a:ext cx="121920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Book Antiqua" panose="02040602050305030304" pitchFamily="18" charset="0"/>
              </a:rPr>
              <a:t>Academic Sessions and Vice-Chancellor’s Awards – 2025</a:t>
            </a:r>
          </a:p>
          <a:p>
            <a:pPr algn="ctr"/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Book Antiqua" panose="02040602050305030304" pitchFamily="18" charset="0"/>
              </a:rPr>
              <a:t>University of Ruhuna </a:t>
            </a:r>
          </a:p>
          <a:p>
            <a:endParaRPr lang="en-US" b="1" dirty="0">
              <a:solidFill>
                <a:schemeClr val="accent5">
                  <a:lumMod val="75000"/>
                </a:schemeClr>
              </a:solidFill>
              <a:latin typeface="Book Antiqua" panose="02040602050305030304" pitchFamily="18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AF26684-31CF-4504-B2B5-C1CA342124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624" y="175817"/>
            <a:ext cx="1173646" cy="163742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CCD31A55-BDF0-4534-AC0C-4D68937B66AC}"/>
              </a:ext>
            </a:extLst>
          </p:cNvPr>
          <p:cNvSpPr txBox="1"/>
          <p:nvPr/>
        </p:nvSpPr>
        <p:spPr>
          <a:xfrm>
            <a:off x="166624" y="6220518"/>
            <a:ext cx="26395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4</a:t>
            </a:r>
            <a:r>
              <a:rPr lang="en-US" sz="2400" b="1" baseline="30000" dirty="0">
                <a:solidFill>
                  <a:schemeClr val="bg1"/>
                </a:solidFill>
              </a:rPr>
              <a:t>th</a:t>
            </a:r>
            <a:r>
              <a:rPr lang="en-US" sz="2400" b="1" dirty="0">
                <a:solidFill>
                  <a:schemeClr val="bg1"/>
                </a:solidFill>
              </a:rPr>
              <a:t> June 2025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DBE5CF8-3519-4661-A712-2512ACF5CDF3}"/>
              </a:ext>
            </a:extLst>
          </p:cNvPr>
          <p:cNvSpPr txBox="1"/>
          <p:nvPr/>
        </p:nvSpPr>
        <p:spPr>
          <a:xfrm>
            <a:off x="6311296" y="6512906"/>
            <a:ext cx="82360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>
                <a:solidFill>
                  <a:schemeClr val="bg1"/>
                </a:solidFill>
              </a:rPr>
              <a:t>Organized by: The Faculty of Agriculture, University of Ruhuna</a:t>
            </a:r>
            <a:endParaRPr lang="en-US" sz="20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26482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04E4B79-BD0A-4D57-BA3F-82AB2119C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718" y="215836"/>
            <a:ext cx="10515600" cy="914400"/>
          </a:xfrm>
        </p:spPr>
        <p:txBody>
          <a:bodyPr/>
          <a:lstStyle/>
          <a:p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4AB3C24-43A7-407A-89F1-87B02F9D0B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346" y="1028831"/>
            <a:ext cx="11496869" cy="5060777"/>
          </a:xfrm>
        </p:spPr>
        <p:txBody>
          <a:bodyPr>
            <a:normAutofit/>
          </a:bodyPr>
          <a:lstStyle/>
          <a:p>
            <a:endParaRPr lang="en-GB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8E139F-F658-8A1F-1F90-0338C4084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30000" y="6366510"/>
            <a:ext cx="690880" cy="365125"/>
          </a:xfrm>
        </p:spPr>
        <p:txBody>
          <a:bodyPr/>
          <a:lstStyle/>
          <a:p>
            <a:fld id="{3C21FE4A-BD99-44E6-B7A8-6EF0D590EF69}" type="slidenum">
              <a:rPr lang="en-US" sz="2400" smtClean="0">
                <a:solidFill>
                  <a:schemeClr val="bg1"/>
                </a:solidFill>
              </a:rPr>
              <a:t>10</a:t>
            </a:fld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7721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D41982F2-FC26-4170-BD58-A44FE80264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718" y="215836"/>
            <a:ext cx="10515600" cy="914400"/>
          </a:xfrm>
        </p:spPr>
        <p:txBody>
          <a:bodyPr/>
          <a:lstStyle/>
          <a:p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4EA04F3-B463-439F-A1B0-6C5380FE0F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346" y="1028831"/>
            <a:ext cx="11496869" cy="5060777"/>
          </a:xfrm>
        </p:spPr>
        <p:txBody>
          <a:bodyPr>
            <a:normAutofit/>
          </a:bodyPr>
          <a:lstStyle/>
          <a:p>
            <a:endParaRPr lang="en-GB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D31F98F-BA33-7CE0-0A97-8B20E016D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40160" y="6356350"/>
            <a:ext cx="690880" cy="365125"/>
          </a:xfrm>
        </p:spPr>
        <p:txBody>
          <a:bodyPr/>
          <a:lstStyle/>
          <a:p>
            <a:fld id="{3C21FE4A-BD99-44E6-B7A8-6EF0D590EF69}" type="slidenum">
              <a:rPr lang="en-US" sz="2400" smtClean="0">
                <a:solidFill>
                  <a:schemeClr val="bg1"/>
                </a:solidFill>
              </a:rPr>
              <a:t>11</a:t>
            </a:fld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9089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D41982F2-FC26-4170-BD58-A44FE80264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718" y="215836"/>
            <a:ext cx="10515600" cy="914400"/>
          </a:xfrm>
        </p:spPr>
        <p:txBody>
          <a:bodyPr/>
          <a:lstStyle/>
          <a:p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4EA04F3-B463-439F-A1B0-6C5380FE0F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346" y="1028831"/>
            <a:ext cx="11496869" cy="5060777"/>
          </a:xfrm>
        </p:spPr>
        <p:txBody>
          <a:bodyPr>
            <a:normAutofit/>
          </a:bodyPr>
          <a:lstStyle/>
          <a:p>
            <a:endParaRPr lang="en-GB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049E12-7C6C-4443-3E1F-D1C6B15AF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21440" y="6356350"/>
            <a:ext cx="548640" cy="365125"/>
          </a:xfrm>
        </p:spPr>
        <p:txBody>
          <a:bodyPr/>
          <a:lstStyle/>
          <a:p>
            <a:fld id="{3C21FE4A-BD99-44E6-B7A8-6EF0D590EF69}" type="slidenum">
              <a:rPr lang="en-US" sz="2400" smtClean="0">
                <a:solidFill>
                  <a:schemeClr val="bg1"/>
                </a:solidFill>
              </a:rPr>
              <a:t>12</a:t>
            </a:fld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99955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D41982F2-FC26-4170-BD58-A44FE80264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718" y="215836"/>
            <a:ext cx="10515600" cy="914400"/>
          </a:xfrm>
        </p:spPr>
        <p:txBody>
          <a:bodyPr/>
          <a:lstStyle/>
          <a:p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4EA04F3-B463-439F-A1B0-6C5380FE0F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346" y="1028831"/>
            <a:ext cx="11496869" cy="5060777"/>
          </a:xfrm>
        </p:spPr>
        <p:txBody>
          <a:bodyPr>
            <a:normAutofit/>
          </a:bodyPr>
          <a:lstStyle/>
          <a:p>
            <a:endParaRPr lang="en-GB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FB6058-A295-91C2-CD9C-DD3581EA6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30518" y="6366510"/>
            <a:ext cx="634482" cy="365125"/>
          </a:xfrm>
        </p:spPr>
        <p:txBody>
          <a:bodyPr/>
          <a:lstStyle/>
          <a:p>
            <a:fld id="{3C21FE4A-BD99-44E6-B7A8-6EF0D590EF69}" type="slidenum">
              <a:rPr lang="en-US" sz="2400" smtClean="0">
                <a:solidFill>
                  <a:schemeClr val="bg1"/>
                </a:solidFill>
              </a:rPr>
              <a:t>13</a:t>
            </a:fld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03278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F7E2FA11-94BC-4B8B-A0DF-D519E64AD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93504"/>
            <a:ext cx="10515600" cy="914400"/>
          </a:xfrm>
        </p:spPr>
        <p:txBody>
          <a:bodyPr>
            <a:noAutofit/>
          </a:bodyPr>
          <a:lstStyle/>
          <a:p>
            <a:pPr algn="ctr"/>
            <a:r>
              <a:rPr lang="en-US" sz="120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Thank You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6828851-2C0F-40F4-B309-D5F70819BEF9}"/>
              </a:ext>
            </a:extLst>
          </p:cNvPr>
          <p:cNvSpPr txBox="1"/>
          <p:nvPr/>
        </p:nvSpPr>
        <p:spPr>
          <a:xfrm>
            <a:off x="0" y="3254144"/>
            <a:ext cx="121920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Book Antiqua" panose="02040602050305030304" pitchFamily="18" charset="0"/>
              </a:rPr>
              <a:t>Academic Sessions and Vice-Chancellor’s Awards – 2025</a:t>
            </a:r>
          </a:p>
          <a:p>
            <a:pPr algn="ctr"/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Book Antiqua" panose="02040602050305030304" pitchFamily="18" charset="0"/>
              </a:rPr>
              <a:t>University of Ruhuna </a:t>
            </a:r>
          </a:p>
          <a:p>
            <a:endParaRPr lang="en-US" b="1" dirty="0">
              <a:solidFill>
                <a:schemeClr val="accent5">
                  <a:lumMod val="75000"/>
                </a:schemeClr>
              </a:solidFill>
              <a:latin typeface="Book Antiqua" panose="0204060205030503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7D3CB87-36C4-49C8-8BAF-FB43A0F1F38C}"/>
              </a:ext>
            </a:extLst>
          </p:cNvPr>
          <p:cNvSpPr txBox="1"/>
          <p:nvPr/>
        </p:nvSpPr>
        <p:spPr>
          <a:xfrm>
            <a:off x="0" y="4511885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>
                <a:solidFill>
                  <a:schemeClr val="accent1">
                    <a:lumMod val="75000"/>
                  </a:schemeClr>
                </a:solidFill>
              </a:rPr>
              <a:t>"</a:t>
            </a:r>
            <a:r>
              <a:rPr lang="en-US" b="1" i="1" dirty="0">
                <a:solidFill>
                  <a:schemeClr val="accent1">
                    <a:lumMod val="75000"/>
                  </a:schemeClr>
                </a:solidFill>
                <a:effectLst/>
                <a:latin typeface="Trebuchet MS" panose="020B0603020202020204" pitchFamily="34" charset="0"/>
              </a:rPr>
              <a:t>Innovating Across Boundaries: Bridging Knowledge for</a:t>
            </a:r>
            <a:br>
              <a:rPr lang="en-US" b="1" i="1" dirty="0">
                <a:solidFill>
                  <a:schemeClr val="accent1">
                    <a:lumMod val="75000"/>
                  </a:schemeClr>
                </a:solidFill>
                <a:effectLst/>
                <a:latin typeface="Trebuchet MS" panose="020B0603020202020204" pitchFamily="34" charset="0"/>
              </a:rPr>
            </a:br>
            <a:r>
              <a:rPr lang="en-US" b="1" i="1" dirty="0">
                <a:solidFill>
                  <a:schemeClr val="accent1">
                    <a:lumMod val="75000"/>
                  </a:schemeClr>
                </a:solidFill>
                <a:effectLst/>
                <a:latin typeface="Trebuchet MS" panose="020B0603020202020204" pitchFamily="34" charset="0"/>
              </a:rPr>
              <a:t>Global Impact</a:t>
            </a:r>
            <a:r>
              <a:rPr lang="en-US" b="1" i="1" dirty="0">
                <a:solidFill>
                  <a:schemeClr val="accent1">
                    <a:lumMod val="75000"/>
                  </a:schemeClr>
                </a:solidFill>
              </a:rPr>
              <a:t>"</a:t>
            </a:r>
            <a:endParaRPr lang="en-US" b="1" i="1" dirty="0">
              <a:solidFill>
                <a:schemeClr val="accent1">
                  <a:lumMod val="75000"/>
                </a:schemeClr>
              </a:solidFill>
              <a:latin typeface="Book Antiqua" panose="02040602050305030304" pitchFamily="18" charset="0"/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2F239E6-1AE4-D9E9-A3FB-DFAC32BAC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31600" y="6366510"/>
            <a:ext cx="523240" cy="365125"/>
          </a:xfrm>
        </p:spPr>
        <p:txBody>
          <a:bodyPr/>
          <a:lstStyle/>
          <a:p>
            <a:fld id="{3C21FE4A-BD99-44E6-B7A8-6EF0D590EF69}" type="slidenum">
              <a:rPr lang="en-US" sz="2400" smtClean="0">
                <a:solidFill>
                  <a:schemeClr val="bg1"/>
                </a:solidFill>
              </a:rPr>
              <a:t>14</a:t>
            </a:fld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5355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62295B16-F3E1-4430-BC55-3C738AFECA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718" y="215836"/>
            <a:ext cx="10515600" cy="914400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3EA6EB29-4E22-4F56-B31F-AEC58550ED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346" y="1028831"/>
            <a:ext cx="11496869" cy="5060777"/>
          </a:xfrm>
        </p:spPr>
        <p:txBody>
          <a:bodyPr>
            <a:normAutofit/>
          </a:bodyPr>
          <a:lstStyle/>
          <a:p>
            <a:endParaRPr lang="en-GB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5D20462-57FC-7B1F-4F8D-C8D10AAFD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94995" y="6366510"/>
            <a:ext cx="472440" cy="365125"/>
          </a:xfrm>
        </p:spPr>
        <p:txBody>
          <a:bodyPr/>
          <a:lstStyle/>
          <a:p>
            <a:fld id="{3C21FE4A-BD99-44E6-B7A8-6EF0D590EF69}" type="slidenum">
              <a:rPr lang="en-US" sz="2400" smtClean="0">
                <a:solidFill>
                  <a:schemeClr val="bg1"/>
                </a:solidFill>
              </a:rPr>
              <a:t>2</a:t>
            </a:fld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8596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128A2-3F9A-D59B-C226-A449DC6C13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54D1DF-58F6-DDCF-3335-2CBCFC5764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227F96-A49B-7517-E5F1-9DCCFE18F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94160" y="6356350"/>
            <a:ext cx="330200" cy="365125"/>
          </a:xfrm>
        </p:spPr>
        <p:txBody>
          <a:bodyPr/>
          <a:lstStyle/>
          <a:p>
            <a:fld id="{3C21FE4A-BD99-44E6-B7A8-6EF0D590EF69}" type="slidenum">
              <a:rPr lang="en-US" sz="2400" smtClean="0">
                <a:solidFill>
                  <a:schemeClr val="bg1"/>
                </a:solidFill>
              </a:rPr>
              <a:t>3</a:t>
            </a:fld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8620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1912B-E4D6-330E-991E-26F7003F9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39D6E1-50E6-0AD7-568F-E33955F05F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47B20FC0-77E4-9B47-CF48-7C34A79F6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02720" y="6366510"/>
            <a:ext cx="431800" cy="365125"/>
          </a:xfrm>
        </p:spPr>
        <p:txBody>
          <a:bodyPr/>
          <a:lstStyle/>
          <a:p>
            <a:fld id="{3C21FE4A-BD99-44E6-B7A8-6EF0D590EF69}" type="slidenum">
              <a:rPr lang="en-US" sz="2400" smtClean="0">
                <a:solidFill>
                  <a:schemeClr val="bg1"/>
                </a:solidFill>
              </a:rPr>
              <a:t>4</a:t>
            </a:fld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62690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80FB2DC7-C908-4903-96C4-89BCCBC36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718" y="215836"/>
            <a:ext cx="10515600" cy="914400"/>
          </a:xfrm>
        </p:spPr>
        <p:txBody>
          <a:bodyPr/>
          <a:lstStyle/>
          <a:p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8A4C6C52-D381-4C12-8DC4-174EE71154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346" y="1028831"/>
            <a:ext cx="11496869" cy="5060777"/>
          </a:xfrm>
        </p:spPr>
        <p:txBody>
          <a:bodyPr>
            <a:normAutofit/>
          </a:bodyPr>
          <a:lstStyle/>
          <a:p>
            <a:endParaRPr lang="en-GB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976BBC-9903-98A2-F0B2-5DCC962E2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62080" y="6366510"/>
            <a:ext cx="472440" cy="365125"/>
          </a:xfrm>
        </p:spPr>
        <p:txBody>
          <a:bodyPr/>
          <a:lstStyle/>
          <a:p>
            <a:fld id="{3C21FE4A-BD99-44E6-B7A8-6EF0D590EF69}" type="slidenum">
              <a:rPr lang="en-US" sz="2400" smtClean="0">
                <a:solidFill>
                  <a:schemeClr val="bg1"/>
                </a:solidFill>
              </a:rPr>
              <a:t>5</a:t>
            </a:fld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4332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63D858EF-84EF-4BE6-B93A-0DF62B9E47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718" y="215836"/>
            <a:ext cx="10515600" cy="914400"/>
          </a:xfrm>
        </p:spPr>
        <p:txBody>
          <a:bodyPr/>
          <a:lstStyle/>
          <a:p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DDBBEEAD-8F57-4437-AE8B-76FFAF08EF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346" y="1028831"/>
            <a:ext cx="11496869" cy="5060777"/>
          </a:xfrm>
        </p:spPr>
        <p:txBody>
          <a:bodyPr>
            <a:normAutofit/>
          </a:bodyPr>
          <a:lstStyle/>
          <a:p>
            <a:endParaRPr lang="en-GB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1DDAF6D-DD42-2DC5-AFCC-C0948D16F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92560" y="6376670"/>
            <a:ext cx="452120" cy="365125"/>
          </a:xfrm>
        </p:spPr>
        <p:txBody>
          <a:bodyPr/>
          <a:lstStyle/>
          <a:p>
            <a:fld id="{3C21FE4A-BD99-44E6-B7A8-6EF0D590EF69}" type="slidenum">
              <a:rPr lang="en-US" sz="2400" smtClean="0">
                <a:solidFill>
                  <a:schemeClr val="bg1"/>
                </a:solidFill>
              </a:rPr>
              <a:t>6</a:t>
            </a:fld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59832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DD078415-BCE8-40B2-9FA9-81EBACB90B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718" y="215836"/>
            <a:ext cx="10515600" cy="914400"/>
          </a:xfrm>
        </p:spPr>
        <p:txBody>
          <a:bodyPr/>
          <a:lstStyle/>
          <a:p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151CAA0E-50FF-466E-8621-817D4DE465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346" y="1028831"/>
            <a:ext cx="11496869" cy="5060777"/>
          </a:xfrm>
        </p:spPr>
        <p:txBody>
          <a:bodyPr>
            <a:normAutofit/>
          </a:bodyPr>
          <a:lstStyle/>
          <a:p>
            <a:endParaRPr lang="en-GB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0E88465-8F0D-78F9-EFD6-9E8DED3DD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94995" y="6346190"/>
            <a:ext cx="472440" cy="365125"/>
          </a:xfrm>
        </p:spPr>
        <p:txBody>
          <a:bodyPr/>
          <a:lstStyle/>
          <a:p>
            <a:fld id="{3C21FE4A-BD99-44E6-B7A8-6EF0D590EF69}" type="slidenum">
              <a:rPr lang="en-US" sz="2400" smtClean="0">
                <a:solidFill>
                  <a:schemeClr val="bg1"/>
                </a:solidFill>
              </a:rPr>
              <a:t>7</a:t>
            </a:fld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1656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72EB58DC-DE32-42F6-9228-D6B9DF9BE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718" y="215836"/>
            <a:ext cx="10515600" cy="914400"/>
          </a:xfrm>
        </p:spPr>
        <p:txBody>
          <a:bodyPr/>
          <a:lstStyle/>
          <a:p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F6642AAC-D792-42C2-AE69-57519F5F36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346" y="1028831"/>
            <a:ext cx="11496869" cy="5060777"/>
          </a:xfrm>
        </p:spPr>
        <p:txBody>
          <a:bodyPr>
            <a:normAutofit/>
          </a:bodyPr>
          <a:lstStyle/>
          <a:p>
            <a:endParaRPr lang="en-GB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38CE125-D8E2-E7C1-5336-6F76B5EF8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1920" y="6356350"/>
            <a:ext cx="452120" cy="365125"/>
          </a:xfrm>
        </p:spPr>
        <p:txBody>
          <a:bodyPr/>
          <a:lstStyle/>
          <a:p>
            <a:fld id="{3C21FE4A-BD99-44E6-B7A8-6EF0D590EF69}" type="slidenum">
              <a:rPr lang="en-US" sz="2400" smtClean="0">
                <a:solidFill>
                  <a:schemeClr val="bg1"/>
                </a:solidFill>
              </a:rPr>
              <a:t>8</a:t>
            </a:fld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93079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ABFC4CD8-578E-4B51-9E8E-0283C13C2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718" y="215836"/>
            <a:ext cx="10515600" cy="914400"/>
          </a:xfrm>
        </p:spPr>
        <p:txBody>
          <a:bodyPr/>
          <a:lstStyle/>
          <a:p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7C0E20E-857C-4248-924F-F3540D227E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346" y="1028831"/>
            <a:ext cx="11496869" cy="5060777"/>
          </a:xfrm>
        </p:spPr>
        <p:txBody>
          <a:bodyPr>
            <a:normAutofit/>
          </a:bodyPr>
          <a:lstStyle/>
          <a:p>
            <a:endParaRPr lang="en-GB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87111A-8AE9-DAF7-1262-AA2BDE862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23040" y="6356350"/>
            <a:ext cx="370840" cy="365125"/>
          </a:xfrm>
        </p:spPr>
        <p:txBody>
          <a:bodyPr/>
          <a:lstStyle/>
          <a:p>
            <a:fld id="{3C21FE4A-BD99-44E6-B7A8-6EF0D590EF69}" type="slidenum">
              <a:rPr lang="en-US" sz="2400" smtClean="0">
                <a:solidFill>
                  <a:schemeClr val="bg1"/>
                </a:solidFill>
              </a:rPr>
              <a:t>9</a:t>
            </a:fld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7041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119</Words>
  <Application>Microsoft Office PowerPoint</Application>
  <PresentationFormat>Widescreen</PresentationFormat>
  <Paragraphs>33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Aptos</vt:lpstr>
      <vt:lpstr>Arial</vt:lpstr>
      <vt:lpstr>Book Antiqua</vt:lpstr>
      <vt:lpstr>Calibri</vt:lpstr>
      <vt:lpstr>Calibri Light</vt:lpstr>
      <vt:lpstr>Times New Roman</vt:lpstr>
      <vt:lpstr>Trebuchet MS</vt:lpstr>
      <vt:lpstr>Office Theme</vt:lpstr>
      <vt:lpstr>PowerPoint Presentation</vt:lpstr>
      <vt:lpstr>Introduction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Ajith</dc:creator>
  <cp:lastModifiedBy>R1</cp:lastModifiedBy>
  <cp:revision>11</cp:revision>
  <dcterms:created xsi:type="dcterms:W3CDTF">2024-03-03T07:02:05Z</dcterms:created>
  <dcterms:modified xsi:type="dcterms:W3CDTF">2025-05-15T16:42:22Z</dcterms:modified>
</cp:coreProperties>
</file>